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6" autoAdjust="0"/>
  </p:normalViewPr>
  <p:slideViewPr>
    <p:cSldViewPr snapToGrid="0">
      <p:cViewPr varScale="1">
        <p:scale>
          <a:sx n="81" d="100"/>
          <a:sy n="81" d="100"/>
        </p:scale>
        <p:origin x="132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768F5-3AAE-43C7-9ABD-129D31DF9750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AA12A-8251-437E-A0D9-8AD106602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8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AA12A-8251-437E-A0D9-8AD10660292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58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7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1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14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2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1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899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52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385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8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0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9B49F-9D49-4727-971B-1CA654722FE4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C98F6-04EA-470E-94E3-7F23D5B4E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4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2035" r="-3345" b="31602"/>
          <a:stretch/>
        </p:blipFill>
        <p:spPr>
          <a:xfrm>
            <a:off x="0" y="214048"/>
            <a:ext cx="12564093" cy="653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91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1688" r="-650" b="32294"/>
          <a:stretch/>
        </p:blipFill>
        <p:spPr>
          <a:xfrm>
            <a:off x="-699659" y="-83127"/>
            <a:ext cx="1289165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87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9" b="32467"/>
          <a:stretch/>
        </p:blipFill>
        <p:spPr>
          <a:xfrm>
            <a:off x="-653140" y="-106878"/>
            <a:ext cx="13532891" cy="696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77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2" b="31775"/>
          <a:stretch/>
        </p:blipFill>
        <p:spPr>
          <a:xfrm>
            <a:off x="-427512" y="1"/>
            <a:ext cx="12938081" cy="678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59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2" b="31948"/>
          <a:stretch/>
        </p:blipFill>
        <p:spPr>
          <a:xfrm>
            <a:off x="-427511" y="0"/>
            <a:ext cx="12789724" cy="654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38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32034" b="32641"/>
          <a:stretch/>
        </p:blipFill>
        <p:spPr>
          <a:xfrm>
            <a:off x="-47502" y="1"/>
            <a:ext cx="12239501" cy="676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31688" b="31775"/>
          <a:stretch/>
        </p:blipFill>
        <p:spPr>
          <a:xfrm>
            <a:off x="-200738" y="0"/>
            <a:ext cx="12588178" cy="67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8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8" b="31428"/>
          <a:stretch/>
        </p:blipFill>
        <p:spPr>
          <a:xfrm>
            <a:off x="-581891" y="-47266"/>
            <a:ext cx="12923901" cy="674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39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2" b="31429"/>
          <a:stretch/>
        </p:blipFill>
        <p:spPr>
          <a:xfrm>
            <a:off x="-418776" y="0"/>
            <a:ext cx="1301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9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1862" r="-883" b="31429"/>
          <a:stretch/>
        </p:blipFill>
        <p:spPr>
          <a:xfrm>
            <a:off x="-565471" y="89065"/>
            <a:ext cx="13146097" cy="67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8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8" b="31775"/>
          <a:stretch/>
        </p:blipFill>
        <p:spPr>
          <a:xfrm>
            <a:off x="-299650" y="154981"/>
            <a:ext cx="12721240" cy="657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5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5" r="331" b="31428"/>
          <a:stretch/>
        </p:blipFill>
        <p:spPr>
          <a:xfrm>
            <a:off x="-682343" y="24188"/>
            <a:ext cx="13246437" cy="697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29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2" r="-1874" b="32121"/>
          <a:stretch/>
        </p:blipFill>
        <p:spPr>
          <a:xfrm>
            <a:off x="-444318" y="0"/>
            <a:ext cx="13288454" cy="67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0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08" r="-1385" b="32121"/>
          <a:stretch/>
        </p:blipFill>
        <p:spPr>
          <a:xfrm>
            <a:off x="-617516" y="0"/>
            <a:ext cx="13639050" cy="67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1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8" b="31775"/>
          <a:stretch/>
        </p:blipFill>
        <p:spPr>
          <a:xfrm>
            <a:off x="-540780" y="0"/>
            <a:ext cx="13262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99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2" b="31601"/>
          <a:stretch/>
        </p:blipFill>
        <p:spPr>
          <a:xfrm>
            <a:off x="-517816" y="0"/>
            <a:ext cx="12709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06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 b="32121"/>
          <a:stretch/>
        </p:blipFill>
        <p:spPr>
          <a:xfrm>
            <a:off x="-653143" y="0"/>
            <a:ext cx="13291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933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Office PowerPoint</Application>
  <PresentationFormat>Широкоэкранный</PresentationFormat>
  <Paragraphs>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2023-05-15T09:48:22Z</dcterms:created>
  <dcterms:modified xsi:type="dcterms:W3CDTF">2023-05-15T10:02:57Z</dcterms:modified>
</cp:coreProperties>
</file>